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6" r:id="rId5"/>
    <p:sldId id="331" r:id="rId6"/>
    <p:sldId id="306" r:id="rId7"/>
    <p:sldId id="260" r:id="rId8"/>
    <p:sldId id="263" r:id="rId9"/>
    <p:sldId id="292" r:id="rId10"/>
    <p:sldId id="348" r:id="rId11"/>
    <p:sldId id="309" r:id="rId12"/>
    <p:sldId id="310" r:id="rId13"/>
    <p:sldId id="289" r:id="rId14"/>
    <p:sldId id="290" r:id="rId15"/>
    <p:sldId id="339" r:id="rId16"/>
    <p:sldId id="341" r:id="rId17"/>
    <p:sldId id="338" r:id="rId18"/>
    <p:sldId id="340" r:id="rId19"/>
    <p:sldId id="274" r:id="rId20"/>
    <p:sldId id="308" r:id="rId21"/>
    <p:sldId id="294" r:id="rId22"/>
    <p:sldId id="295" r:id="rId23"/>
    <p:sldId id="288" r:id="rId24"/>
    <p:sldId id="334" r:id="rId25"/>
    <p:sldId id="293" r:id="rId26"/>
    <p:sldId id="282" r:id="rId27"/>
    <p:sldId id="320" r:id="rId28"/>
    <p:sldId id="321" r:id="rId29"/>
    <p:sldId id="322" r:id="rId30"/>
    <p:sldId id="283" r:id="rId31"/>
    <p:sldId id="301" r:id="rId32"/>
    <p:sldId id="323" r:id="rId33"/>
    <p:sldId id="324" r:id="rId34"/>
    <p:sldId id="325" r:id="rId35"/>
    <p:sldId id="343" r:id="rId36"/>
    <p:sldId id="344" r:id="rId37"/>
    <p:sldId id="345" r:id="rId38"/>
    <p:sldId id="346" r:id="rId39"/>
    <p:sldId id="314" r:id="rId40"/>
    <p:sldId id="349" r:id="rId41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herrill" userId="d0f19126-2c5a-4a57-86fb-584055b3d802" providerId="ADAL" clId="{E7C0AD20-4DB8-47D7-8343-7A7D59CEEECF}"/>
    <pc:docChg chg="custSel addSld delSld modSld sldOrd">
      <pc:chgData name="Andrew Cherrill" userId="d0f19126-2c5a-4a57-86fb-584055b3d802" providerId="ADAL" clId="{E7C0AD20-4DB8-47D7-8343-7A7D59CEEECF}" dt="2024-07-03T13:52:19.628" v="494" actId="47"/>
      <pc:docMkLst>
        <pc:docMk/>
      </pc:docMkLst>
      <pc:sldChg chg="modSp mod">
        <pc:chgData name="Andrew Cherrill" userId="d0f19126-2c5a-4a57-86fb-584055b3d802" providerId="ADAL" clId="{E7C0AD20-4DB8-47D7-8343-7A7D59CEEECF}" dt="2024-07-03T13:16:16.393" v="74" actId="20577"/>
        <pc:sldMkLst>
          <pc:docMk/>
          <pc:sldMk cId="4157257177" sldId="256"/>
        </pc:sldMkLst>
        <pc:spChg chg="mod">
          <ac:chgData name="Andrew Cherrill" userId="d0f19126-2c5a-4a57-86fb-584055b3d802" providerId="ADAL" clId="{E7C0AD20-4DB8-47D7-8343-7A7D59CEEECF}" dt="2024-07-03T13:16:16.393" v="74" actId="20577"/>
          <ac:spMkLst>
            <pc:docMk/>
            <pc:sldMk cId="4157257177" sldId="256"/>
            <ac:spMk id="2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2T12:48:54.045" v="38" actId="20577"/>
          <ac:spMkLst>
            <pc:docMk/>
            <pc:sldMk cId="4157257177" sldId="256"/>
            <ac:spMk id="3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19:30.197" v="246" actId="20577"/>
        <pc:sldMkLst>
          <pc:docMk/>
          <pc:sldMk cId="247444016" sldId="260"/>
        </pc:sldMkLst>
        <pc:spChg chg="mod">
          <ac:chgData name="Andrew Cherrill" userId="d0f19126-2c5a-4a57-86fb-584055b3d802" providerId="ADAL" clId="{E7C0AD20-4DB8-47D7-8343-7A7D59CEEECF}" dt="2024-07-03T13:19:30.197" v="246" actId="20577"/>
          <ac:spMkLst>
            <pc:docMk/>
            <pc:sldMk cId="247444016" sldId="260"/>
            <ac:spMk id="3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26:11.392" v="371" actId="20577"/>
        <pc:sldMkLst>
          <pc:docMk/>
          <pc:sldMk cId="523445843" sldId="263"/>
        </pc:sldMkLst>
        <pc:spChg chg="mod">
          <ac:chgData name="Andrew Cherrill" userId="d0f19126-2c5a-4a57-86fb-584055b3d802" providerId="ADAL" clId="{E7C0AD20-4DB8-47D7-8343-7A7D59CEEECF}" dt="2024-07-03T13:26:11.392" v="371" actId="20577"/>
          <ac:spMkLst>
            <pc:docMk/>
            <pc:sldMk cId="523445843" sldId="263"/>
            <ac:spMk id="3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43:39.190" v="413" actId="20577"/>
        <pc:sldMkLst>
          <pc:docMk/>
          <pc:sldMk cId="3856487846" sldId="274"/>
        </pc:sldMkLst>
        <pc:spChg chg="mod">
          <ac:chgData name="Andrew Cherrill" userId="d0f19126-2c5a-4a57-86fb-584055b3d802" providerId="ADAL" clId="{E7C0AD20-4DB8-47D7-8343-7A7D59CEEECF}" dt="2024-07-03T13:43:39.190" v="413" actId="20577"/>
          <ac:spMkLst>
            <pc:docMk/>
            <pc:sldMk cId="3856487846" sldId="274"/>
            <ac:spMk id="3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38:43.092" v="377" actId="20577"/>
        <pc:sldMkLst>
          <pc:docMk/>
          <pc:sldMk cId="1695146939" sldId="289"/>
        </pc:sldMkLst>
        <pc:spChg chg="mod">
          <ac:chgData name="Andrew Cherrill" userId="d0f19126-2c5a-4a57-86fb-584055b3d802" providerId="ADAL" clId="{E7C0AD20-4DB8-47D7-8343-7A7D59CEEECF}" dt="2024-07-03T13:24:27.285" v="277" actId="20577"/>
          <ac:spMkLst>
            <pc:docMk/>
            <pc:sldMk cId="1695146939" sldId="289"/>
            <ac:spMk id="2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38:43.092" v="377" actId="20577"/>
          <ac:spMkLst>
            <pc:docMk/>
            <pc:sldMk cId="1695146939" sldId="289"/>
            <ac:spMk id="5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39:13.039" v="380" actId="1076"/>
        <pc:sldMkLst>
          <pc:docMk/>
          <pc:sldMk cId="2234358706" sldId="290"/>
        </pc:sldMkLst>
        <pc:spChg chg="mod">
          <ac:chgData name="Andrew Cherrill" userId="d0f19126-2c5a-4a57-86fb-584055b3d802" providerId="ADAL" clId="{E7C0AD20-4DB8-47D7-8343-7A7D59CEEECF}" dt="2024-07-03T13:24:30.407" v="279" actId="20577"/>
          <ac:spMkLst>
            <pc:docMk/>
            <pc:sldMk cId="2234358706" sldId="290"/>
            <ac:spMk id="2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39:13.039" v="380" actId="1076"/>
          <ac:spMkLst>
            <pc:docMk/>
            <pc:sldMk cId="2234358706" sldId="290"/>
            <ac:spMk id="7" creationId="{00000000-0000-0000-0000-000000000000}"/>
          </ac:spMkLst>
        </pc:spChg>
      </pc:sldChg>
      <pc:sldChg chg="modSp mod modAnim">
        <pc:chgData name="Andrew Cherrill" userId="d0f19126-2c5a-4a57-86fb-584055b3d802" providerId="ADAL" clId="{E7C0AD20-4DB8-47D7-8343-7A7D59CEEECF}" dt="2024-07-03T13:26:39.187" v="374"/>
        <pc:sldMkLst>
          <pc:docMk/>
          <pc:sldMk cId="272889454" sldId="292"/>
        </pc:sldMkLst>
        <pc:picChg chg="mod">
          <ac:chgData name="Andrew Cherrill" userId="d0f19126-2c5a-4a57-86fb-584055b3d802" providerId="ADAL" clId="{E7C0AD20-4DB8-47D7-8343-7A7D59CEEECF}" dt="2024-07-03T13:26:35.157" v="372" actId="1076"/>
          <ac:picMkLst>
            <pc:docMk/>
            <pc:sldMk cId="272889454" sldId="292"/>
            <ac:picMk id="5" creationId="{00000000-0000-0000-0000-000000000000}"/>
          </ac:picMkLst>
        </pc:picChg>
        <pc:picChg chg="mod">
          <ac:chgData name="Andrew Cherrill" userId="d0f19126-2c5a-4a57-86fb-584055b3d802" providerId="ADAL" clId="{E7C0AD20-4DB8-47D7-8343-7A7D59CEEECF}" dt="2024-07-03T13:26:36.639" v="373" actId="1076"/>
          <ac:picMkLst>
            <pc:docMk/>
            <pc:sldMk cId="272889454" sldId="292"/>
            <ac:picMk id="6" creationId="{00000000-0000-0000-0000-000000000000}"/>
          </ac:picMkLst>
        </pc:picChg>
      </pc:sldChg>
      <pc:sldChg chg="modSp mod">
        <pc:chgData name="Andrew Cherrill" userId="d0f19126-2c5a-4a57-86fb-584055b3d802" providerId="ADAL" clId="{E7C0AD20-4DB8-47D7-8343-7A7D59CEEECF}" dt="2024-07-03T13:44:11.982" v="419" actId="1076"/>
        <pc:sldMkLst>
          <pc:docMk/>
          <pc:sldMk cId="2230338751" sldId="294"/>
        </pc:sldMkLst>
        <pc:spChg chg="mod">
          <ac:chgData name="Andrew Cherrill" userId="d0f19126-2c5a-4a57-86fb-584055b3d802" providerId="ADAL" clId="{E7C0AD20-4DB8-47D7-8343-7A7D59CEEECF}" dt="2024-07-03T13:43:58.944" v="415" actId="1076"/>
          <ac:spMkLst>
            <pc:docMk/>
            <pc:sldMk cId="2230338751" sldId="294"/>
            <ac:spMk id="2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44:11.982" v="419" actId="1076"/>
          <ac:spMkLst>
            <pc:docMk/>
            <pc:sldMk cId="2230338751" sldId="294"/>
            <ac:spMk id="8" creationId="{00000000-0000-0000-0000-000000000000}"/>
          </ac:spMkLst>
        </pc:spChg>
      </pc:sldChg>
      <pc:sldChg chg="modSp mod ord">
        <pc:chgData name="Andrew Cherrill" userId="d0f19126-2c5a-4a57-86fb-584055b3d802" providerId="ADAL" clId="{E7C0AD20-4DB8-47D7-8343-7A7D59CEEECF}" dt="2024-07-03T13:44:38.187" v="425" actId="14100"/>
        <pc:sldMkLst>
          <pc:docMk/>
          <pc:sldMk cId="2573015781" sldId="295"/>
        </pc:sldMkLst>
        <pc:picChg chg="mod">
          <ac:chgData name="Andrew Cherrill" userId="d0f19126-2c5a-4a57-86fb-584055b3d802" providerId="ADAL" clId="{E7C0AD20-4DB8-47D7-8343-7A7D59CEEECF}" dt="2024-07-03T13:44:38.187" v="425" actId="14100"/>
          <ac:picMkLst>
            <pc:docMk/>
            <pc:sldMk cId="2573015781" sldId="295"/>
            <ac:picMk id="4" creationId="{00000000-0000-0000-0000-000000000000}"/>
          </ac:picMkLst>
        </pc:picChg>
      </pc:sldChg>
      <pc:sldChg chg="modSp mod">
        <pc:chgData name="Andrew Cherrill" userId="d0f19126-2c5a-4a57-86fb-584055b3d802" providerId="ADAL" clId="{E7C0AD20-4DB8-47D7-8343-7A7D59CEEECF}" dt="2024-07-03T13:19:02.261" v="228" actId="12"/>
        <pc:sldMkLst>
          <pc:docMk/>
          <pc:sldMk cId="825718780" sldId="306"/>
        </pc:sldMkLst>
        <pc:spChg chg="mod">
          <ac:chgData name="Andrew Cherrill" userId="d0f19126-2c5a-4a57-86fb-584055b3d802" providerId="ADAL" clId="{E7C0AD20-4DB8-47D7-8343-7A7D59CEEECF}" dt="2024-07-03T13:18:23.197" v="208" actId="20577"/>
          <ac:spMkLst>
            <pc:docMk/>
            <pc:sldMk cId="825718780" sldId="306"/>
            <ac:spMk id="2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19:02.261" v="228" actId="12"/>
          <ac:spMkLst>
            <pc:docMk/>
            <pc:sldMk cId="825718780" sldId="306"/>
            <ac:spMk id="3" creationId="{00000000-0000-0000-0000-000000000000}"/>
          </ac:spMkLst>
        </pc:spChg>
      </pc:sldChg>
      <pc:sldChg chg="ord">
        <pc:chgData name="Andrew Cherrill" userId="d0f19126-2c5a-4a57-86fb-584055b3d802" providerId="ADAL" clId="{E7C0AD20-4DB8-47D7-8343-7A7D59CEEECF}" dt="2024-07-03T13:44:18.932" v="421"/>
        <pc:sldMkLst>
          <pc:docMk/>
          <pc:sldMk cId="2945946925" sldId="308"/>
        </pc:sldMkLst>
      </pc:sldChg>
      <pc:sldChg chg="del">
        <pc:chgData name="Andrew Cherrill" userId="d0f19126-2c5a-4a57-86fb-584055b3d802" providerId="ADAL" clId="{E7C0AD20-4DB8-47D7-8343-7A7D59CEEECF}" dt="2024-07-03T13:51:40.097" v="491" actId="47"/>
        <pc:sldMkLst>
          <pc:docMk/>
          <pc:sldMk cId="1409567287" sldId="313"/>
        </pc:sldMkLst>
      </pc:sldChg>
      <pc:sldChg chg="modSp mod">
        <pc:chgData name="Andrew Cherrill" userId="d0f19126-2c5a-4a57-86fb-584055b3d802" providerId="ADAL" clId="{E7C0AD20-4DB8-47D7-8343-7A7D59CEEECF}" dt="2024-07-03T13:48:32.708" v="479" actId="1076"/>
        <pc:sldMkLst>
          <pc:docMk/>
          <pc:sldMk cId="1578715171" sldId="314"/>
        </pc:sldMkLst>
        <pc:spChg chg="mod">
          <ac:chgData name="Andrew Cherrill" userId="d0f19126-2c5a-4a57-86fb-584055b3d802" providerId="ADAL" clId="{E7C0AD20-4DB8-47D7-8343-7A7D59CEEECF}" dt="2024-07-03T13:48:15.778" v="476" actId="1076"/>
          <ac:spMkLst>
            <pc:docMk/>
            <pc:sldMk cId="1578715171" sldId="314"/>
            <ac:spMk id="5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48:32.708" v="479" actId="1076"/>
          <ac:spMkLst>
            <pc:docMk/>
            <pc:sldMk cId="1578715171" sldId="314"/>
            <ac:spMk id="6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48:28.050" v="478" actId="1076"/>
          <ac:spMkLst>
            <pc:docMk/>
            <pc:sldMk cId="1578715171" sldId="314"/>
            <ac:spMk id="7" creationId="{00000000-0000-0000-0000-000000000000}"/>
          </ac:spMkLst>
        </pc:spChg>
        <pc:spChg chg="mod">
          <ac:chgData name="Andrew Cherrill" userId="d0f19126-2c5a-4a57-86fb-584055b3d802" providerId="ADAL" clId="{E7C0AD20-4DB8-47D7-8343-7A7D59CEEECF}" dt="2024-07-03T13:48:23.597" v="477" actId="1076"/>
          <ac:spMkLst>
            <pc:docMk/>
            <pc:sldMk cId="1578715171" sldId="314"/>
            <ac:spMk id="8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46:10.638" v="450" actId="20577"/>
        <pc:sldMkLst>
          <pc:docMk/>
          <pc:sldMk cId="998391425" sldId="323"/>
        </pc:sldMkLst>
        <pc:spChg chg="mod">
          <ac:chgData name="Andrew Cherrill" userId="d0f19126-2c5a-4a57-86fb-584055b3d802" providerId="ADAL" clId="{E7C0AD20-4DB8-47D7-8343-7A7D59CEEECF}" dt="2024-07-03T13:46:10.638" v="450" actId="20577"/>
          <ac:spMkLst>
            <pc:docMk/>
            <pc:sldMk cId="998391425" sldId="323"/>
            <ac:spMk id="3" creationId="{00000000-0000-0000-0000-000000000000}"/>
          </ac:spMkLst>
        </pc:spChg>
      </pc:sldChg>
      <pc:sldChg chg="modSp mod">
        <pc:chgData name="Andrew Cherrill" userId="d0f19126-2c5a-4a57-86fb-584055b3d802" providerId="ADAL" clId="{E7C0AD20-4DB8-47D7-8343-7A7D59CEEECF}" dt="2024-07-03T13:46:32.739" v="454" actId="20577"/>
        <pc:sldMkLst>
          <pc:docMk/>
          <pc:sldMk cId="1156339099" sldId="324"/>
        </pc:sldMkLst>
        <pc:spChg chg="mod">
          <ac:chgData name="Andrew Cherrill" userId="d0f19126-2c5a-4a57-86fb-584055b3d802" providerId="ADAL" clId="{E7C0AD20-4DB8-47D7-8343-7A7D59CEEECF}" dt="2024-07-03T13:46:32.739" v="454" actId="20577"/>
          <ac:spMkLst>
            <pc:docMk/>
            <pc:sldMk cId="1156339099" sldId="324"/>
            <ac:spMk id="2" creationId="{00000000-0000-0000-0000-000000000000}"/>
          </ac:spMkLst>
        </pc:spChg>
        <pc:graphicFrameChg chg="mod modGraphic">
          <ac:chgData name="Andrew Cherrill" userId="d0f19126-2c5a-4a57-86fb-584055b3d802" providerId="ADAL" clId="{E7C0AD20-4DB8-47D7-8343-7A7D59CEEECF}" dt="2024-07-03T13:46:26.143" v="452" actId="1076"/>
          <ac:graphicFrameMkLst>
            <pc:docMk/>
            <pc:sldMk cId="1156339099" sldId="324"/>
            <ac:graphicFrameMk id="5" creationId="{00000000-0000-0000-0000-000000000000}"/>
          </ac:graphicFrameMkLst>
        </pc:graphicFrameChg>
      </pc:sldChg>
      <pc:sldChg chg="modSp mod">
        <pc:chgData name="Andrew Cherrill" userId="d0f19126-2c5a-4a57-86fb-584055b3d802" providerId="ADAL" clId="{E7C0AD20-4DB8-47D7-8343-7A7D59CEEECF}" dt="2024-07-03T13:46:45.527" v="471" actId="20577"/>
        <pc:sldMkLst>
          <pc:docMk/>
          <pc:sldMk cId="1259513155" sldId="325"/>
        </pc:sldMkLst>
        <pc:spChg chg="mod">
          <ac:chgData name="Andrew Cherrill" userId="d0f19126-2c5a-4a57-86fb-584055b3d802" providerId="ADAL" clId="{E7C0AD20-4DB8-47D7-8343-7A7D59CEEECF}" dt="2024-07-03T13:46:45.527" v="471" actId="20577"/>
          <ac:spMkLst>
            <pc:docMk/>
            <pc:sldMk cId="1259513155" sldId="325"/>
            <ac:spMk id="6" creationId="{00000000-0000-0000-0000-000000000000}"/>
          </ac:spMkLst>
        </pc:spChg>
      </pc:sldChg>
      <pc:sldChg chg="del">
        <pc:chgData name="Andrew Cherrill" userId="d0f19126-2c5a-4a57-86fb-584055b3d802" providerId="ADAL" clId="{E7C0AD20-4DB8-47D7-8343-7A7D59CEEECF}" dt="2024-07-03T13:52:19.628" v="494" actId="47"/>
        <pc:sldMkLst>
          <pc:docMk/>
          <pc:sldMk cId="2052771892" sldId="330"/>
        </pc:sldMkLst>
      </pc:sldChg>
      <pc:sldChg chg="modSp mod">
        <pc:chgData name="Andrew Cherrill" userId="d0f19126-2c5a-4a57-86fb-584055b3d802" providerId="ADAL" clId="{E7C0AD20-4DB8-47D7-8343-7A7D59CEEECF}" dt="2024-07-03T13:17:01.091" v="182" actId="20577"/>
        <pc:sldMkLst>
          <pc:docMk/>
          <pc:sldMk cId="1967685616" sldId="331"/>
        </pc:sldMkLst>
        <pc:spChg chg="mod">
          <ac:chgData name="Andrew Cherrill" userId="d0f19126-2c5a-4a57-86fb-584055b3d802" providerId="ADAL" clId="{E7C0AD20-4DB8-47D7-8343-7A7D59CEEECF}" dt="2024-07-03T13:17:01.091" v="182" actId="20577"/>
          <ac:spMkLst>
            <pc:docMk/>
            <pc:sldMk cId="1967685616" sldId="331"/>
            <ac:spMk id="3" creationId="{00000000-0000-0000-0000-000000000000}"/>
          </ac:spMkLst>
        </pc:spChg>
      </pc:sldChg>
      <pc:sldChg chg="addSp delSp mod">
        <pc:chgData name="Andrew Cherrill" userId="d0f19126-2c5a-4a57-86fb-584055b3d802" providerId="ADAL" clId="{E7C0AD20-4DB8-47D7-8343-7A7D59CEEECF}" dt="2024-07-03T13:43:12.744" v="403" actId="478"/>
        <pc:sldMkLst>
          <pc:docMk/>
          <pc:sldMk cId="2437741353" sldId="338"/>
        </pc:sldMkLst>
        <pc:picChg chg="add del">
          <ac:chgData name="Andrew Cherrill" userId="d0f19126-2c5a-4a57-86fb-584055b3d802" providerId="ADAL" clId="{E7C0AD20-4DB8-47D7-8343-7A7D59CEEECF}" dt="2024-07-03T13:43:12.744" v="403" actId="478"/>
          <ac:picMkLst>
            <pc:docMk/>
            <pc:sldMk cId="2437741353" sldId="338"/>
            <ac:picMk id="5" creationId="{18C3BF1F-28D0-4575-BE49-2B94A3108320}"/>
          </ac:picMkLst>
        </pc:picChg>
      </pc:sldChg>
      <pc:sldChg chg="modSp mod">
        <pc:chgData name="Andrew Cherrill" userId="d0f19126-2c5a-4a57-86fb-584055b3d802" providerId="ADAL" clId="{E7C0AD20-4DB8-47D7-8343-7A7D59CEEECF}" dt="2024-07-03T13:25:53.713" v="369" actId="20577"/>
        <pc:sldMkLst>
          <pc:docMk/>
          <pc:sldMk cId="760572772" sldId="339"/>
        </pc:sldMkLst>
        <pc:spChg chg="mod">
          <ac:chgData name="Andrew Cherrill" userId="d0f19126-2c5a-4a57-86fb-584055b3d802" providerId="ADAL" clId="{E7C0AD20-4DB8-47D7-8343-7A7D59CEEECF}" dt="2024-07-03T13:25:53.713" v="369" actId="20577"/>
          <ac:spMkLst>
            <pc:docMk/>
            <pc:sldMk cId="760572772" sldId="339"/>
            <ac:spMk id="3" creationId="{887B2124-B279-42F6-AEC0-88AAAAE0FC86}"/>
          </ac:spMkLst>
        </pc:spChg>
      </pc:sldChg>
      <pc:sldChg chg="addSp delSp modSp mod">
        <pc:chgData name="Andrew Cherrill" userId="d0f19126-2c5a-4a57-86fb-584055b3d802" providerId="ADAL" clId="{E7C0AD20-4DB8-47D7-8343-7A7D59CEEECF}" dt="2024-07-03T13:43:07.710" v="402" actId="1076"/>
        <pc:sldMkLst>
          <pc:docMk/>
          <pc:sldMk cId="528938099" sldId="340"/>
        </pc:sldMkLst>
        <pc:spChg chg="del mod">
          <ac:chgData name="Andrew Cherrill" userId="d0f19126-2c5a-4a57-86fb-584055b3d802" providerId="ADAL" clId="{E7C0AD20-4DB8-47D7-8343-7A7D59CEEECF}" dt="2024-07-03T13:42:55.510" v="396" actId="478"/>
          <ac:spMkLst>
            <pc:docMk/>
            <pc:sldMk cId="528938099" sldId="340"/>
            <ac:spMk id="6" creationId="{5AAA4DE8-C66E-EBF5-EBA8-8943678BCC17}"/>
          </ac:spMkLst>
        </pc:spChg>
        <pc:spChg chg="add del mod">
          <ac:chgData name="Andrew Cherrill" userId="d0f19126-2c5a-4a57-86fb-584055b3d802" providerId="ADAL" clId="{E7C0AD20-4DB8-47D7-8343-7A7D59CEEECF}" dt="2024-07-03T13:42:53.882" v="395" actId="478"/>
          <ac:spMkLst>
            <pc:docMk/>
            <pc:sldMk cId="528938099" sldId="340"/>
            <ac:spMk id="10" creationId="{3A3B31B0-97BD-6CE3-073D-B20C92C2DFF4}"/>
          </ac:spMkLst>
        </pc:spChg>
        <pc:picChg chg="add del mod">
          <ac:chgData name="Andrew Cherrill" userId="d0f19126-2c5a-4a57-86fb-584055b3d802" providerId="ADAL" clId="{E7C0AD20-4DB8-47D7-8343-7A7D59CEEECF}" dt="2024-07-03T13:42:56.957" v="397" actId="478"/>
          <ac:picMkLst>
            <pc:docMk/>
            <pc:sldMk cId="528938099" sldId="340"/>
            <ac:picMk id="4" creationId="{B82818F5-11FC-ACF3-729C-08892FC912D6}"/>
          </ac:picMkLst>
        </pc:picChg>
        <pc:picChg chg="del">
          <ac:chgData name="Andrew Cherrill" userId="d0f19126-2c5a-4a57-86fb-584055b3d802" providerId="ADAL" clId="{E7C0AD20-4DB8-47D7-8343-7A7D59CEEECF}" dt="2024-07-03T13:42:51.975" v="394" actId="478"/>
          <ac:picMkLst>
            <pc:docMk/>
            <pc:sldMk cId="528938099" sldId="340"/>
            <ac:picMk id="5" creationId="{010C1895-0463-3D75-0245-159FF077C426}"/>
          </ac:picMkLst>
        </pc:picChg>
        <pc:picChg chg="add mod">
          <ac:chgData name="Andrew Cherrill" userId="d0f19126-2c5a-4a57-86fb-584055b3d802" providerId="ADAL" clId="{E7C0AD20-4DB8-47D7-8343-7A7D59CEEECF}" dt="2024-07-03T13:42:25.148" v="392" actId="14100"/>
          <ac:picMkLst>
            <pc:docMk/>
            <pc:sldMk cId="528938099" sldId="340"/>
            <ac:picMk id="8" creationId="{1688B6B0-F118-BB5D-5CF0-3716D185F43E}"/>
          </ac:picMkLst>
        </pc:picChg>
        <pc:picChg chg="add mod">
          <ac:chgData name="Andrew Cherrill" userId="d0f19126-2c5a-4a57-86fb-584055b3d802" providerId="ADAL" clId="{E7C0AD20-4DB8-47D7-8343-7A7D59CEEECF}" dt="2024-07-03T13:43:07.710" v="402" actId="1076"/>
          <ac:picMkLst>
            <pc:docMk/>
            <pc:sldMk cId="528938099" sldId="340"/>
            <ac:picMk id="12" creationId="{CA59B54B-E09D-570F-3767-1984E8718E03}"/>
          </ac:picMkLst>
        </pc:picChg>
      </pc:sldChg>
      <pc:sldChg chg="del">
        <pc:chgData name="Andrew Cherrill" userId="d0f19126-2c5a-4a57-86fb-584055b3d802" providerId="ADAL" clId="{E7C0AD20-4DB8-47D7-8343-7A7D59CEEECF}" dt="2024-07-03T13:43:27.661" v="404" actId="47"/>
        <pc:sldMkLst>
          <pc:docMk/>
          <pc:sldMk cId="1563264097" sldId="342"/>
        </pc:sldMkLst>
      </pc:sldChg>
      <pc:sldChg chg="modSp mod">
        <pc:chgData name="Andrew Cherrill" userId="d0f19126-2c5a-4a57-86fb-584055b3d802" providerId="ADAL" clId="{E7C0AD20-4DB8-47D7-8343-7A7D59CEEECF}" dt="2024-07-03T13:47:40.020" v="475" actId="20577"/>
        <pc:sldMkLst>
          <pc:docMk/>
          <pc:sldMk cId="726348512" sldId="343"/>
        </pc:sldMkLst>
        <pc:spChg chg="mod">
          <ac:chgData name="Andrew Cherrill" userId="d0f19126-2c5a-4a57-86fb-584055b3d802" providerId="ADAL" clId="{E7C0AD20-4DB8-47D7-8343-7A7D59CEEECF}" dt="2024-07-03T13:47:40.020" v="475" actId="20577"/>
          <ac:spMkLst>
            <pc:docMk/>
            <pc:sldMk cId="726348512" sldId="343"/>
            <ac:spMk id="3" creationId="{3C8AE881-AEB9-8B29-870B-05C364E13A5F}"/>
          </ac:spMkLst>
        </pc:spChg>
        <pc:picChg chg="mod">
          <ac:chgData name="Andrew Cherrill" userId="d0f19126-2c5a-4a57-86fb-584055b3d802" providerId="ADAL" clId="{E7C0AD20-4DB8-47D7-8343-7A7D59CEEECF}" dt="2024-07-03T13:47:31.486" v="472" actId="14100"/>
          <ac:picMkLst>
            <pc:docMk/>
            <pc:sldMk cId="726348512" sldId="343"/>
            <ac:picMk id="5" creationId="{EAB98131-FD30-10E3-3425-7C8C846B8FD0}"/>
          </ac:picMkLst>
        </pc:picChg>
      </pc:sldChg>
      <pc:sldChg chg="addSp modSp mod">
        <pc:chgData name="Andrew Cherrill" userId="d0f19126-2c5a-4a57-86fb-584055b3d802" providerId="ADAL" clId="{E7C0AD20-4DB8-47D7-8343-7A7D59CEEECF}" dt="2024-07-03T13:51:04.097" v="483" actId="1076"/>
        <pc:sldMkLst>
          <pc:docMk/>
          <pc:sldMk cId="3372874575" sldId="345"/>
        </pc:sldMkLst>
        <pc:spChg chg="add mod">
          <ac:chgData name="Andrew Cherrill" userId="d0f19126-2c5a-4a57-86fb-584055b3d802" providerId="ADAL" clId="{E7C0AD20-4DB8-47D7-8343-7A7D59CEEECF}" dt="2024-07-03T13:51:04.097" v="483" actId="1076"/>
          <ac:spMkLst>
            <pc:docMk/>
            <pc:sldMk cId="3372874575" sldId="345"/>
            <ac:spMk id="4" creationId="{19E5933B-8D2A-AA22-F358-D20CE5D4812F}"/>
          </ac:spMkLst>
        </pc:spChg>
      </pc:sldChg>
      <pc:sldChg chg="modSp mod">
        <pc:chgData name="Andrew Cherrill" userId="d0f19126-2c5a-4a57-86fb-584055b3d802" providerId="ADAL" clId="{E7C0AD20-4DB8-47D7-8343-7A7D59CEEECF}" dt="2024-07-03T13:51:18.749" v="490" actId="20577"/>
        <pc:sldMkLst>
          <pc:docMk/>
          <pc:sldMk cId="3681026613" sldId="346"/>
        </pc:sldMkLst>
        <pc:spChg chg="mod">
          <ac:chgData name="Andrew Cherrill" userId="d0f19126-2c5a-4a57-86fb-584055b3d802" providerId="ADAL" clId="{E7C0AD20-4DB8-47D7-8343-7A7D59CEEECF}" dt="2024-07-03T13:51:18.749" v="490" actId="20577"/>
          <ac:spMkLst>
            <pc:docMk/>
            <pc:sldMk cId="3681026613" sldId="346"/>
            <ac:spMk id="5" creationId="{57B0F75A-8C7E-4F1D-A34E-9755392D242B}"/>
          </ac:spMkLst>
        </pc:spChg>
      </pc:sldChg>
      <pc:sldChg chg="del">
        <pc:chgData name="Andrew Cherrill" userId="d0f19126-2c5a-4a57-86fb-584055b3d802" providerId="ADAL" clId="{E7C0AD20-4DB8-47D7-8343-7A7D59CEEECF}" dt="2024-07-03T13:51:42.462" v="492" actId="47"/>
        <pc:sldMkLst>
          <pc:docMk/>
          <pc:sldMk cId="1858323330" sldId="347"/>
        </pc:sldMkLst>
      </pc:sldChg>
      <pc:sldChg chg="addSp delSp modSp new mod">
        <pc:chgData name="Andrew Cherrill" userId="d0f19126-2c5a-4a57-86fb-584055b3d802" providerId="ADAL" clId="{E7C0AD20-4DB8-47D7-8343-7A7D59CEEECF}" dt="2024-07-03T13:22:59.894" v="252" actId="1076"/>
        <pc:sldMkLst>
          <pc:docMk/>
          <pc:sldMk cId="3260881198" sldId="348"/>
        </pc:sldMkLst>
        <pc:spChg chg="mod">
          <ac:chgData name="Andrew Cherrill" userId="d0f19126-2c5a-4a57-86fb-584055b3d802" providerId="ADAL" clId="{E7C0AD20-4DB8-47D7-8343-7A7D59CEEECF}" dt="2024-07-03T13:22:56.965" v="251"/>
          <ac:spMkLst>
            <pc:docMk/>
            <pc:sldMk cId="3260881198" sldId="348"/>
            <ac:spMk id="2" creationId="{4A09224E-0503-A78C-B5D6-2D15561682A9}"/>
          </ac:spMkLst>
        </pc:spChg>
        <pc:spChg chg="del">
          <ac:chgData name="Andrew Cherrill" userId="d0f19126-2c5a-4a57-86fb-584055b3d802" providerId="ADAL" clId="{E7C0AD20-4DB8-47D7-8343-7A7D59CEEECF}" dt="2024-07-03T13:22:39.284" v="248" actId="22"/>
          <ac:spMkLst>
            <pc:docMk/>
            <pc:sldMk cId="3260881198" sldId="348"/>
            <ac:spMk id="3" creationId="{508FB1FB-4E25-6BAF-4F69-D8631FF83105}"/>
          </ac:spMkLst>
        </pc:spChg>
        <pc:picChg chg="add mod ord">
          <ac:chgData name="Andrew Cherrill" userId="d0f19126-2c5a-4a57-86fb-584055b3d802" providerId="ADAL" clId="{E7C0AD20-4DB8-47D7-8343-7A7D59CEEECF}" dt="2024-07-03T13:22:59.894" v="252" actId="1076"/>
          <ac:picMkLst>
            <pc:docMk/>
            <pc:sldMk cId="3260881198" sldId="348"/>
            <ac:picMk id="5" creationId="{33E75D02-7A9D-3A0C-369C-FC5057C4AE33}"/>
          </ac:picMkLst>
        </pc:picChg>
      </pc:sldChg>
      <pc:sldChg chg="add">
        <pc:chgData name="Andrew Cherrill" userId="d0f19126-2c5a-4a57-86fb-584055b3d802" providerId="ADAL" clId="{E7C0AD20-4DB8-47D7-8343-7A7D59CEEECF}" dt="2024-07-03T13:52:15.526" v="493"/>
        <pc:sldMkLst>
          <pc:docMk/>
          <pc:sldMk cId="563914893" sldId="3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986B-A61A-4987-B302-E8DBD337EB43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5DDB7-0D62-4D31-9375-241FB2F65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99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8EB8-AC3B-4958-97B6-086B5D5684ED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CD200-4C8A-4449-BECC-F969A9751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1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81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2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6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6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25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7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22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24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0C85-2A73-4DF2-B471-7E1E77AE96EF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15368-7477-41D3-9169-54287698A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1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691" y="1413163"/>
            <a:ext cx="7772400" cy="94225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Invertebrate survey equipment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673" y="2810632"/>
            <a:ext cx="6858000" cy="2601877"/>
          </a:xfrm>
        </p:spPr>
        <p:txBody>
          <a:bodyPr>
            <a:normAutofit fontScale="85000" lnSpcReduction="20000"/>
          </a:bodyPr>
          <a:lstStyle/>
          <a:p>
            <a:endParaRPr lang="en-GB" sz="2100" dirty="0"/>
          </a:p>
          <a:p>
            <a:r>
              <a:rPr lang="en-GB" sz="3600" b="1" dirty="0">
                <a:solidFill>
                  <a:srgbClr val="C00000"/>
                </a:solidFill>
              </a:rPr>
              <a:t>Entomology Summer School</a:t>
            </a:r>
          </a:p>
          <a:p>
            <a:r>
              <a:rPr lang="en-GB" sz="3600" b="1" dirty="0">
                <a:solidFill>
                  <a:srgbClr val="C00000"/>
                </a:solidFill>
              </a:rPr>
              <a:t>8</a:t>
            </a:r>
            <a:r>
              <a:rPr lang="en-GB" sz="3600" b="1" baseline="30000" dirty="0">
                <a:solidFill>
                  <a:srgbClr val="C00000"/>
                </a:solidFill>
              </a:rPr>
              <a:t>th</a:t>
            </a:r>
            <a:r>
              <a:rPr lang="en-GB" sz="3600" b="1" dirty="0">
                <a:solidFill>
                  <a:srgbClr val="C00000"/>
                </a:solidFill>
              </a:rPr>
              <a:t> July 2024</a:t>
            </a:r>
          </a:p>
          <a:p>
            <a:endParaRPr lang="en-GB" sz="3600" b="1" dirty="0">
              <a:solidFill>
                <a:srgbClr val="C00000"/>
              </a:solidFill>
            </a:endParaRPr>
          </a:p>
          <a:p>
            <a:endParaRPr lang="en-GB" sz="3600" b="1" dirty="0">
              <a:solidFill>
                <a:srgbClr val="C00000"/>
              </a:solidFill>
            </a:endParaRPr>
          </a:p>
          <a:p>
            <a:r>
              <a:rPr lang="en-GB" sz="3600" b="1" dirty="0">
                <a:solidFill>
                  <a:srgbClr val="C00000"/>
                </a:solidFill>
              </a:rPr>
              <a:t>Andrew Cherrill</a:t>
            </a:r>
          </a:p>
        </p:txBody>
      </p:sp>
    </p:spTree>
    <p:extLst>
      <p:ext uri="{BB962C8B-B14F-4D97-AF65-F5344CB8AC3E}">
        <p14:creationId xmlns:p14="http://schemas.microsoft.com/office/powerpoint/2010/main" val="415725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Flight interception traps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549" y="2530669"/>
            <a:ext cx="3902825" cy="2601884"/>
          </a:xfrm>
        </p:spPr>
      </p:pic>
      <p:sp>
        <p:nvSpPr>
          <p:cNvPr id="5" name="TextBox 4"/>
          <p:cNvSpPr txBox="1"/>
          <p:nvPr/>
        </p:nvSpPr>
        <p:spPr>
          <a:xfrm>
            <a:off x="628650" y="1321357"/>
            <a:ext cx="306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Malaise traps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626" y="1889646"/>
            <a:ext cx="4043063" cy="4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Flight interception traps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153" y="2513852"/>
            <a:ext cx="4848182" cy="3227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2" y="1964026"/>
            <a:ext cx="3260200" cy="4342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8823" y="1565748"/>
            <a:ext cx="387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Window traps</a:t>
            </a:r>
          </a:p>
        </p:txBody>
      </p:sp>
    </p:spTree>
    <p:extLst>
      <p:ext uri="{BB962C8B-B14F-4D97-AF65-F5344CB8AC3E}">
        <p14:creationId xmlns:p14="http://schemas.microsoft.com/office/powerpoint/2010/main" val="223435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C605-207D-E0A4-A2FF-48D28DCA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Acoustic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2124-B279-42F6-AEC0-88AAAAE0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825625"/>
            <a:ext cx="8377645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sz="3200" dirty="0"/>
              <a:t>Many insects produce sounds:</a:t>
            </a:r>
          </a:p>
          <a:p>
            <a:endParaRPr lang="en-GB" sz="3200" dirty="0"/>
          </a:p>
          <a:p>
            <a:pPr lvl="1"/>
            <a:r>
              <a:rPr lang="en-GB" sz="3200" dirty="0"/>
              <a:t>Mating calls – e.g. Orthoptera</a:t>
            </a:r>
          </a:p>
          <a:p>
            <a:pPr lvl="1"/>
            <a:endParaRPr lang="en-GB" sz="3200" dirty="0"/>
          </a:p>
          <a:p>
            <a:pPr lvl="1"/>
            <a:r>
              <a:rPr lang="en-GB" sz="3200" dirty="0"/>
              <a:t>Wing beats – e.g. bee species</a:t>
            </a:r>
          </a:p>
          <a:p>
            <a:pPr lvl="1"/>
            <a:endParaRPr lang="en-GB" sz="3200" dirty="0"/>
          </a:p>
          <a:p>
            <a:pPr lvl="1"/>
            <a:r>
              <a:rPr lang="en-GB" sz="3200" dirty="0"/>
              <a:t>Feeding and burrowing – e.g. wood, grain 							    pests</a:t>
            </a:r>
          </a:p>
        </p:txBody>
      </p:sp>
    </p:spTree>
    <p:extLst>
      <p:ext uri="{BB962C8B-B14F-4D97-AF65-F5344CB8AC3E}">
        <p14:creationId xmlns:p14="http://schemas.microsoft.com/office/powerpoint/2010/main" val="76057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A235C-08DB-BC2F-D004-511F6CD7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75" y="432594"/>
            <a:ext cx="6033320" cy="59716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5B238D-D285-087C-6A74-A9D54A9D18BA}"/>
              </a:ext>
            </a:extLst>
          </p:cNvPr>
          <p:cNvSpPr txBox="1">
            <a:spLocks/>
          </p:cNvSpPr>
          <p:nvPr/>
        </p:nvSpPr>
        <p:spPr>
          <a:xfrm>
            <a:off x="628650" y="432594"/>
            <a:ext cx="31112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rgbClr val="C00000"/>
                </a:solidFill>
              </a:rPr>
              <a:t>Acoustic detection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8CBDE-9060-724A-F65D-F29C10629162}"/>
              </a:ext>
            </a:extLst>
          </p:cNvPr>
          <p:cNvSpPr txBox="1"/>
          <p:nvPr/>
        </p:nvSpPr>
        <p:spPr>
          <a:xfrm>
            <a:off x="256176" y="3418426"/>
            <a:ext cx="29923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Detection of  hidden life stages in grain, wood, and growing plant material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89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2AD5-BE82-EE8E-A5CD-54539337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Acoustic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F320-4533-7C8C-2381-31F6353C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3200" dirty="0"/>
              <a:t>Passive non-destructive sampling</a:t>
            </a:r>
          </a:p>
          <a:p>
            <a:endParaRPr lang="en-GB" sz="3200" dirty="0"/>
          </a:p>
          <a:p>
            <a:r>
              <a:rPr lang="en-GB" sz="3200" dirty="0"/>
              <a:t>Remote automated detection</a:t>
            </a:r>
          </a:p>
          <a:p>
            <a:endParaRPr lang="en-GB" sz="3200" dirty="0"/>
          </a:p>
          <a:p>
            <a:r>
              <a:rPr lang="en-GB" sz="3200" dirty="0"/>
              <a:t>Continuous monitoring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7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8466-241A-0694-D995-5A36F250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Acoustic detection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8B6B0-F118-BB5D-5CF0-3716D18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18" y="2029098"/>
            <a:ext cx="3256047" cy="3932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9B54B-E09D-570F-3767-1984E871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9" y="1690965"/>
            <a:ext cx="8388145" cy="48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Active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Using attractants </a:t>
            </a:r>
            <a:r>
              <a:rPr lang="en-GB" dirty="0"/>
              <a:t>to increase numbers entering a trap: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Food bait traps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Pheromone traps</a:t>
            </a:r>
          </a:p>
          <a:p>
            <a:endParaRPr lang="en-GB" dirty="0"/>
          </a:p>
          <a:p>
            <a:r>
              <a:rPr lang="en-GB" dirty="0"/>
              <a:t>Coloured water traps</a:t>
            </a:r>
          </a:p>
          <a:p>
            <a:endParaRPr lang="en-GB" dirty="0"/>
          </a:p>
          <a:p>
            <a:r>
              <a:rPr lang="en-GB" dirty="0"/>
              <a:t>Light traps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48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27" y="40679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Food baited </a:t>
            </a:r>
            <a:br>
              <a:rPr lang="en-GB" b="1" dirty="0">
                <a:solidFill>
                  <a:srgbClr val="C00000"/>
                </a:solidFill>
                <a:latin typeface="+mn-lt"/>
              </a:rPr>
            </a:br>
            <a:r>
              <a:rPr lang="en-GB" b="1" dirty="0">
                <a:solidFill>
                  <a:srgbClr val="C00000"/>
                </a:solidFill>
                <a:latin typeface="+mn-lt"/>
              </a:rPr>
              <a:t>traps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914" y="3735424"/>
            <a:ext cx="3970783" cy="285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814" y="1602986"/>
            <a:ext cx="2783555" cy="1939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96" y="487293"/>
            <a:ext cx="2182438" cy="305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748" y="1889299"/>
            <a:ext cx="2182438" cy="43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" y="317291"/>
            <a:ext cx="7886700" cy="1325563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Pheromone lures and traps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037" y="2272422"/>
            <a:ext cx="2697560" cy="2023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71" y="2034502"/>
            <a:ext cx="2034638" cy="2712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625" y="1455532"/>
            <a:ext cx="3453599" cy="34535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371" y="5402468"/>
            <a:ext cx="589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Attractant combined with killing agent</a:t>
            </a:r>
          </a:p>
        </p:txBody>
      </p:sp>
    </p:spTree>
    <p:extLst>
      <p:ext uri="{BB962C8B-B14F-4D97-AF65-F5344CB8AC3E}">
        <p14:creationId xmlns:p14="http://schemas.microsoft.com/office/powerpoint/2010/main" val="223033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Water pan traps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611" y="1872343"/>
            <a:ext cx="6570172" cy="43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Timetable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Sampling methods for insects – Andy Cherrill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Surveillance and monitoring for insects – Tom Pope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Field work – setting up traps</a:t>
            </a:r>
          </a:p>
        </p:txBody>
      </p:sp>
    </p:spTree>
    <p:extLst>
      <p:ext uri="{BB962C8B-B14F-4D97-AF65-F5344CB8AC3E}">
        <p14:creationId xmlns:p14="http://schemas.microsoft.com/office/powerpoint/2010/main" val="196768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Light traps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" t="702" r="4788" b="8014"/>
          <a:stretch/>
        </p:blipFill>
        <p:spPr>
          <a:xfrm>
            <a:off x="5349721" y="1234439"/>
            <a:ext cx="2982749" cy="4456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3" y="2393523"/>
            <a:ext cx="4402355" cy="33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Active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6" y="1891173"/>
            <a:ext cx="4543713" cy="33471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u="sng" dirty="0"/>
              <a:t>Where the surveyor is active </a:t>
            </a:r>
            <a:r>
              <a:rPr lang="en-GB" u="sng" dirty="0"/>
              <a:t>in collecting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Soil sampling and extraction</a:t>
            </a:r>
          </a:p>
          <a:p>
            <a:endParaRPr lang="en-GB" dirty="0"/>
          </a:p>
          <a:p>
            <a:r>
              <a:rPr lang="en-GB" dirty="0"/>
              <a:t>Sweep netting</a:t>
            </a:r>
          </a:p>
          <a:p>
            <a:endParaRPr lang="en-GB" dirty="0"/>
          </a:p>
          <a:p>
            <a:r>
              <a:rPr lang="en-GB" dirty="0"/>
              <a:t>Vacuum sampling</a:t>
            </a:r>
          </a:p>
          <a:p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01673" y="3232726"/>
            <a:ext cx="3962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Beating trees / bushes</a:t>
            </a:r>
          </a:p>
          <a:p>
            <a:endParaRPr lang="en-GB" sz="2800" dirty="0"/>
          </a:p>
          <a:p>
            <a:r>
              <a:rPr lang="en-GB" sz="2800" dirty="0"/>
              <a:t>Kick sampling / pond-netting</a:t>
            </a:r>
          </a:p>
          <a:p>
            <a:endParaRPr lang="en-GB" sz="2800" dirty="0"/>
          </a:p>
          <a:p>
            <a:r>
              <a:rPr lang="en-GB" sz="2800" dirty="0"/>
              <a:t>Hand searching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7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Soil invertebrates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96" y="2980397"/>
            <a:ext cx="2494312" cy="2850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763" y="2356624"/>
            <a:ext cx="21191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err="1"/>
              <a:t>Tulgren</a:t>
            </a:r>
            <a:r>
              <a:rPr lang="en-GB" sz="2100" dirty="0"/>
              <a:t> funnel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74" y="1936956"/>
            <a:ext cx="5125784" cy="38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0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Sweep netting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78" y="365126"/>
            <a:ext cx="3934561" cy="3934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15" y="3871806"/>
            <a:ext cx="3709169" cy="2911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1" y="1434180"/>
            <a:ext cx="3446976" cy="31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Beating trees / bushes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27" y="1506951"/>
            <a:ext cx="5381802" cy="5351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98" y="1506951"/>
            <a:ext cx="3819852" cy="2413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85" y="4276061"/>
            <a:ext cx="2492619" cy="16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Kick sampling / pond-netting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67" y="2233446"/>
            <a:ext cx="4501511" cy="2989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449" y="2233446"/>
            <a:ext cx="3939508" cy="2700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11" y="2605424"/>
            <a:ext cx="4917977" cy="36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Hand searching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151" y="2191349"/>
            <a:ext cx="4474055" cy="3355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508" y="1372937"/>
            <a:ext cx="3275838" cy="4366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573" y="2236807"/>
            <a:ext cx="4880855" cy="32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Vacuum sampling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4698" y="1044917"/>
            <a:ext cx="3294126" cy="2187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056" y="3246692"/>
            <a:ext cx="2537460" cy="262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76" y="1905239"/>
            <a:ext cx="2241314" cy="26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11"/>
          <a:stretch/>
        </p:blipFill>
        <p:spPr>
          <a:xfrm>
            <a:off x="2783128" y="1905239"/>
            <a:ext cx="2312366" cy="2953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474" y="4626016"/>
            <a:ext cx="157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Uni</a:t>
            </a:r>
            <a:r>
              <a:rPr lang="en-GB" dirty="0"/>
              <a:t>-Vac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9542" y="5338534"/>
            <a:ext cx="106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G-Vac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0891" y="4992285"/>
            <a:ext cx="157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D-Vac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552" y="1044917"/>
            <a:ext cx="106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Vortis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700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923157"/>
            <a:ext cx="7632290" cy="50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7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Comparisons between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Sampling bias – are some methods better at capturing particular species?</a:t>
            </a:r>
          </a:p>
          <a:p>
            <a:endParaRPr lang="en-GB" dirty="0"/>
          </a:p>
          <a:p>
            <a:r>
              <a:rPr lang="en-GB" dirty="0"/>
              <a:t>Sampling efficiency – how many species are found for a given amount of sampling effort?</a:t>
            </a:r>
          </a:p>
          <a:p>
            <a:endParaRPr lang="en-GB" dirty="0"/>
          </a:p>
          <a:p>
            <a:r>
              <a:rPr lang="en-GB" dirty="0"/>
              <a:t>Obtaining reliable estimates of 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99839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Introduction to methods</a:t>
            </a:r>
          </a:p>
          <a:p>
            <a:pPr lvl="1"/>
            <a:r>
              <a:rPr lang="en-GB" sz="2800" dirty="0"/>
              <a:t>Equipment</a:t>
            </a:r>
          </a:p>
          <a:p>
            <a:pPr lvl="1"/>
            <a:r>
              <a:rPr lang="en-GB" sz="2800" dirty="0"/>
              <a:t>Sampling bias</a:t>
            </a:r>
          </a:p>
          <a:p>
            <a:pPr lvl="1"/>
            <a:r>
              <a:rPr lang="en-GB" sz="2800" dirty="0"/>
              <a:t>Efficiency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3200" dirty="0"/>
              <a:t>Outcomes:</a:t>
            </a:r>
          </a:p>
          <a:p>
            <a:pPr lvl="1"/>
            <a:r>
              <a:rPr lang="en-GB" sz="2800" dirty="0"/>
              <a:t>An introduction to some key concepts, methods and issues in field sampling of invertebrates</a:t>
            </a:r>
          </a:p>
        </p:txBody>
      </p:sp>
    </p:spTree>
    <p:extLst>
      <p:ext uri="{BB962C8B-B14F-4D97-AF65-F5344CB8AC3E}">
        <p14:creationId xmlns:p14="http://schemas.microsoft.com/office/powerpoint/2010/main" val="825718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Sampling bias: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67316"/>
              </p:ext>
            </p:extLst>
          </p:nvPr>
        </p:nvGraphicFramePr>
        <p:xfrm>
          <a:off x="628650" y="2064306"/>
          <a:ext cx="8115410" cy="424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1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07">
                <a:tc>
                  <a:txBody>
                    <a:bodyPr/>
                    <a:lstStyle/>
                    <a:p>
                      <a:r>
                        <a:rPr lang="en-GB" sz="1800" dirty="0"/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% in </a:t>
                      </a:r>
                      <a:r>
                        <a:rPr lang="en-GB" sz="1800" dirty="0" err="1"/>
                        <a:t>sweepnet</a:t>
                      </a:r>
                      <a:endParaRPr lang="en-GB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%</a:t>
                      </a:r>
                      <a:r>
                        <a:rPr lang="en-GB" sz="1800" baseline="0" dirty="0"/>
                        <a:t> in pitfall traps</a:t>
                      </a:r>
                      <a:endParaRPr lang="en-GB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63">
                <a:tc>
                  <a:txBody>
                    <a:bodyPr/>
                    <a:lstStyle/>
                    <a:p>
                      <a:r>
                        <a:rPr lang="en-GB" sz="1800" dirty="0" err="1"/>
                        <a:t>Araneae</a:t>
                      </a:r>
                      <a:r>
                        <a:rPr lang="en-GB" sz="1800" baseline="0" dirty="0"/>
                        <a:t> (spiders)</a:t>
                      </a:r>
                      <a:endParaRPr lang="en-GB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37.0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963">
                <a:tc>
                  <a:txBody>
                    <a:bodyPr/>
                    <a:lstStyle/>
                    <a:p>
                      <a:r>
                        <a:rPr lang="en-GB" sz="1800" dirty="0" err="1"/>
                        <a:t>Collembola</a:t>
                      </a:r>
                      <a:r>
                        <a:rPr lang="en-GB" sz="1800" dirty="0"/>
                        <a:t> (springtails)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5.7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963">
                <a:tc>
                  <a:txBody>
                    <a:bodyPr/>
                    <a:lstStyle/>
                    <a:p>
                      <a:r>
                        <a:rPr lang="en-GB" sz="1800" dirty="0" err="1"/>
                        <a:t>Hemiptera</a:t>
                      </a:r>
                      <a:r>
                        <a:rPr lang="en-GB" sz="1800" dirty="0"/>
                        <a:t> (leafhoppers)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68.3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3">
                <a:tc>
                  <a:txBody>
                    <a:bodyPr/>
                    <a:lstStyle/>
                    <a:p>
                      <a:r>
                        <a:rPr lang="en-GB" sz="1800" dirty="0" err="1"/>
                        <a:t>Diptera</a:t>
                      </a:r>
                      <a:r>
                        <a:rPr lang="en-GB" sz="1800" dirty="0"/>
                        <a:t> (flies)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5.7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068">
                <a:tc>
                  <a:txBody>
                    <a:bodyPr/>
                    <a:lstStyle/>
                    <a:p>
                      <a:r>
                        <a:rPr lang="en-GB" sz="1800" dirty="0"/>
                        <a:t>Hymenoptera (wasps,</a:t>
                      </a:r>
                      <a:r>
                        <a:rPr lang="en-GB" sz="1800" baseline="0" dirty="0"/>
                        <a:t> bees)</a:t>
                      </a:r>
                      <a:endParaRPr lang="en-GB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963">
                <a:tc>
                  <a:txBody>
                    <a:bodyPr/>
                    <a:lstStyle/>
                    <a:p>
                      <a:r>
                        <a:rPr lang="en-GB" sz="1800" dirty="0" err="1"/>
                        <a:t>Coleoptera</a:t>
                      </a:r>
                      <a:r>
                        <a:rPr lang="en-GB" sz="1800" dirty="0"/>
                        <a:t> (beetles)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37.0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212">
                <a:tc>
                  <a:txBody>
                    <a:bodyPr/>
                    <a:lstStyle/>
                    <a:p>
                      <a:r>
                        <a:rPr lang="en-GB" sz="1800" dirty="0"/>
                        <a:t>Total Number of Invertebrates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906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956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33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3" b="5756"/>
          <a:stretch/>
        </p:blipFill>
        <p:spPr>
          <a:xfrm>
            <a:off x="438696" y="2256905"/>
            <a:ext cx="4878459" cy="4268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7155" y="2106864"/>
            <a:ext cx="3549755" cy="387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u="sng" dirty="0"/>
              <a:t>Leafhoppers captured by</a:t>
            </a:r>
            <a:r>
              <a:rPr lang="en-GB" sz="2400" dirty="0"/>
              <a:t>:</a:t>
            </a:r>
          </a:p>
          <a:p>
            <a:pPr algn="ctr"/>
            <a:endParaRPr lang="en-GB" sz="2400" dirty="0"/>
          </a:p>
          <a:p>
            <a:endParaRPr lang="en-GB" sz="1600" dirty="0"/>
          </a:p>
          <a:p>
            <a:pPr algn="ctr"/>
            <a:r>
              <a:rPr lang="en-GB" sz="2400" dirty="0"/>
              <a:t>25 sweep samples                         (each 20 sweeps)</a:t>
            </a:r>
          </a:p>
          <a:p>
            <a:pPr algn="ctr"/>
            <a:endParaRPr lang="en-GB" sz="2400" dirty="0"/>
          </a:p>
          <a:p>
            <a:pPr algn="ctr"/>
            <a:r>
              <a:rPr lang="en-GB" sz="2400" u="sng" dirty="0"/>
              <a:t>Vs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15 suction samples     (each 30s, 0.18m</a:t>
            </a:r>
            <a:r>
              <a:rPr lang="en-GB" sz="2400" baseline="30000" dirty="0"/>
              <a:t>2</a:t>
            </a:r>
            <a:r>
              <a:rPr lang="en-GB" sz="2400" dirty="0"/>
              <a:t>)</a:t>
            </a:r>
          </a:p>
          <a:p>
            <a:endParaRPr lang="en-GB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039213" y="1956823"/>
            <a:ext cx="5940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155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456839"/>
            <a:ext cx="7886700" cy="99417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Sweep net vs suction sampler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A8C50-D009-4C19-900E-8CEEC22782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650" y="2431473"/>
            <a:ext cx="1382814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3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B367-A8EE-A485-A3A5-E356D4F9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382262" cy="1325563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Meadow spittle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E881-AEB9-8B29-870B-05C364E1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24" y="2141536"/>
            <a:ext cx="7886700" cy="4351338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i="1" dirty="0" err="1"/>
              <a:t>Philaenus</a:t>
            </a:r>
            <a:r>
              <a:rPr lang="en-GB" i="1" dirty="0"/>
              <a:t> </a:t>
            </a:r>
            <a:r>
              <a:rPr lang="en-GB" i="1" dirty="0" err="1"/>
              <a:t>spumarius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Vector for </a:t>
            </a:r>
            <a:r>
              <a:rPr lang="en-GB" i="1" dirty="0"/>
              <a:t>Xylella fastidiosa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Over 1300 host plants worldwide</a:t>
            </a:r>
          </a:p>
          <a:p>
            <a:endParaRPr lang="en-GB" i="1" dirty="0"/>
          </a:p>
          <a:p>
            <a:r>
              <a:rPr lang="en-GB" dirty="0"/>
              <a:t>Occurs relatively high in grassland vegetation profile, but at relatively low density</a:t>
            </a:r>
          </a:p>
          <a:p>
            <a:endParaRPr lang="en-GB" dirty="0"/>
          </a:p>
          <a:p>
            <a:r>
              <a:rPr lang="en-GB" dirty="0"/>
              <a:t>Sweep netting along transects most effective for the adults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98131-FD30-10E3-3425-7C8C846B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37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8838-89AD-7623-93C3-15E84ED1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Sampling and species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E3C4-0079-8D8E-6210-D5BDF3BE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Inventory – detecting all species at a site</a:t>
            </a:r>
          </a:p>
          <a:p>
            <a:endParaRPr lang="en-GB" dirty="0"/>
          </a:p>
          <a:p>
            <a:r>
              <a:rPr lang="en-GB" dirty="0"/>
              <a:t>Keep sampling until no ‘new’ species are found</a:t>
            </a:r>
          </a:p>
          <a:p>
            <a:endParaRPr lang="en-GB" dirty="0"/>
          </a:p>
          <a:p>
            <a:r>
              <a:rPr lang="en-GB" dirty="0"/>
              <a:t>Plot the accumulative number of species against a measure of ‘sampling effort’</a:t>
            </a:r>
          </a:p>
          <a:p>
            <a:pPr lvl="1"/>
            <a:r>
              <a:rPr lang="en-GB" dirty="0"/>
              <a:t>Usually, the number of samples</a:t>
            </a:r>
          </a:p>
          <a:p>
            <a:pPr lvl="1"/>
            <a:r>
              <a:rPr lang="en-GB" dirty="0"/>
              <a:t>But number of individuals is useful if comparing different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284906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465099"/>
            <a:ext cx="7614862" cy="4577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FE1AB-172E-4D0A-A9E0-8A0C589CEFB9}"/>
              </a:ext>
            </a:extLst>
          </p:cNvPr>
          <p:cNvSpPr txBox="1"/>
          <p:nvPr/>
        </p:nvSpPr>
        <p:spPr>
          <a:xfrm>
            <a:off x="471340" y="5042118"/>
            <a:ext cx="77959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Sampling is adequate and provides a good estimate of species richness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can be confident there are approx. 10 species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933B-8D2A-AA22-F358-D20CE5D4812F}"/>
              </a:ext>
            </a:extLst>
          </p:cNvPr>
          <p:cNvSpPr txBox="1"/>
          <p:nvPr/>
        </p:nvSpPr>
        <p:spPr>
          <a:xfrm>
            <a:off x="1919577" y="562400"/>
            <a:ext cx="2255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Site A</a:t>
            </a:r>
          </a:p>
        </p:txBody>
      </p:sp>
    </p:spTree>
    <p:extLst>
      <p:ext uri="{BB962C8B-B14F-4D97-AF65-F5344CB8AC3E}">
        <p14:creationId xmlns:p14="http://schemas.microsoft.com/office/powerpoint/2010/main" val="3372874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18" y="402289"/>
            <a:ext cx="7582944" cy="4557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0F75A-8C7E-4F1D-A34E-9755392D242B}"/>
              </a:ext>
            </a:extLst>
          </p:cNvPr>
          <p:cNvSpPr txBox="1"/>
          <p:nvPr/>
        </p:nvSpPr>
        <p:spPr>
          <a:xfrm>
            <a:off x="556181" y="5194417"/>
            <a:ext cx="82107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Sampling is inadequate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Species richness is at least 13, but probably higher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58319" y="553691"/>
            <a:ext cx="2255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Site B</a:t>
            </a:r>
          </a:p>
        </p:txBody>
      </p:sp>
    </p:spTree>
    <p:extLst>
      <p:ext uri="{BB962C8B-B14F-4D97-AF65-F5344CB8AC3E}">
        <p14:creationId xmlns:p14="http://schemas.microsoft.com/office/powerpoint/2010/main" val="368102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14" y="49657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Rarefaction analysis:</a:t>
            </a:r>
            <a:br>
              <a:rPr lang="en-GB" b="1" dirty="0">
                <a:solidFill>
                  <a:srgbClr val="C00000"/>
                </a:solidFill>
                <a:latin typeface="+mn-lt"/>
              </a:rPr>
            </a:br>
            <a:r>
              <a:rPr lang="en-GB" sz="2200" b="1" dirty="0">
                <a:solidFill>
                  <a:srgbClr val="C00000"/>
                </a:solidFill>
                <a:latin typeface="+mn-lt"/>
              </a:rPr>
              <a:t>  </a:t>
            </a:r>
            <a:br>
              <a:rPr lang="en-GB" b="1" dirty="0">
                <a:solidFill>
                  <a:srgbClr val="C00000"/>
                </a:solidFill>
                <a:latin typeface="+mn-lt"/>
              </a:rPr>
            </a:br>
            <a:r>
              <a:rPr lang="en-GB" sz="2000" b="1" dirty="0">
                <a:solidFill>
                  <a:srgbClr val="C00000"/>
                </a:solidFill>
                <a:latin typeface="+mn-lt"/>
              </a:rPr>
              <a:t>A useful method for comparing data obtained using different sampling methods.</a:t>
            </a:r>
            <a:br>
              <a:rPr lang="en-GB" sz="2000" b="1" dirty="0">
                <a:solidFill>
                  <a:srgbClr val="C00000"/>
                </a:solidFill>
                <a:latin typeface="+mn-lt"/>
              </a:rPr>
            </a:br>
            <a:br>
              <a:rPr lang="en-GB" sz="2000" b="1" dirty="0">
                <a:solidFill>
                  <a:srgbClr val="C00000"/>
                </a:solidFill>
                <a:latin typeface="+mn-lt"/>
              </a:rPr>
            </a:br>
            <a:r>
              <a:rPr lang="en-GB" sz="2000" b="1" dirty="0">
                <a:solidFill>
                  <a:srgbClr val="C00000"/>
                </a:solidFill>
                <a:latin typeface="+mn-lt"/>
              </a:rPr>
              <a:t>E.g. Equal sampling in terms of number of samples, area sampled and suction time using </a:t>
            </a:r>
            <a:r>
              <a:rPr lang="en-GB" sz="2000" b="1" dirty="0" err="1">
                <a:solidFill>
                  <a:srgbClr val="C00000"/>
                </a:solidFill>
                <a:latin typeface="+mn-lt"/>
              </a:rPr>
              <a:t>Vortis</a:t>
            </a:r>
            <a:r>
              <a:rPr lang="en-GB" sz="2000" b="1" dirty="0">
                <a:solidFill>
                  <a:srgbClr val="C00000"/>
                </a:solidFill>
                <a:latin typeface="+mn-lt"/>
              </a:rPr>
              <a:t> and G-vac samplers at two sites: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76" y="2136264"/>
            <a:ext cx="7793246" cy="3905100"/>
          </a:xfrm>
        </p:spPr>
      </p:pic>
      <p:sp>
        <p:nvSpPr>
          <p:cNvPr id="5" name="TextBox 4"/>
          <p:cNvSpPr txBox="1"/>
          <p:nvPr/>
        </p:nvSpPr>
        <p:spPr>
          <a:xfrm>
            <a:off x="5322111" y="3429000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75000"/>
                  </a:schemeClr>
                </a:solidFill>
              </a:rPr>
              <a:t>Vortis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7645" y="2758992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G-vac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0077" y="3762207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G-vac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4567" y="4501279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7030A0"/>
                </a:solidFill>
              </a:rPr>
              <a:t>Vortis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7422" y="2893026"/>
            <a:ext cx="82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422" y="4135276"/>
            <a:ext cx="82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Site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7030" y="604136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Combined spider, leafhopper and </a:t>
            </a:r>
            <a:r>
              <a:rPr lang="en-GB" dirty="0" err="1"/>
              <a:t>planthopper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7871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Introduction to methods</a:t>
            </a:r>
          </a:p>
          <a:p>
            <a:pPr lvl="1"/>
            <a:r>
              <a:rPr lang="en-GB" sz="2800" dirty="0"/>
              <a:t>Equipment</a:t>
            </a:r>
          </a:p>
          <a:p>
            <a:pPr lvl="1"/>
            <a:r>
              <a:rPr lang="en-GB" sz="2800" dirty="0"/>
              <a:t>Sampling bias</a:t>
            </a:r>
          </a:p>
          <a:p>
            <a:pPr lvl="1"/>
            <a:r>
              <a:rPr lang="en-GB" sz="2800" dirty="0"/>
              <a:t>Efficiency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3200" dirty="0"/>
              <a:t>Outcomes:</a:t>
            </a:r>
          </a:p>
          <a:p>
            <a:pPr lvl="1"/>
            <a:r>
              <a:rPr lang="en-GB" sz="2800" dirty="0"/>
              <a:t>An introduction to some key concepts, methods and issues in field sampling of invertebrates</a:t>
            </a:r>
          </a:p>
        </p:txBody>
      </p:sp>
    </p:spTree>
    <p:extLst>
      <p:ext uri="{BB962C8B-B14F-4D97-AF65-F5344CB8AC3E}">
        <p14:creationId xmlns:p14="http://schemas.microsoft.com/office/powerpoint/2010/main" val="56391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Some basic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3198"/>
            <a:ext cx="7886700" cy="45350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Passive sampling</a:t>
            </a:r>
          </a:p>
          <a:p>
            <a:pPr lvl="1"/>
            <a:r>
              <a:rPr lang="en-GB" sz="3100" dirty="0"/>
              <a:t>taking advantage of animals’ behaviours without manipulation</a:t>
            </a:r>
          </a:p>
          <a:p>
            <a:pPr lvl="1"/>
            <a:endParaRPr lang="en-GB" sz="3100" dirty="0"/>
          </a:p>
          <a:p>
            <a:r>
              <a:rPr lang="en-GB" sz="3600" dirty="0"/>
              <a:t>Active sampling</a:t>
            </a:r>
          </a:p>
          <a:p>
            <a:pPr lvl="1"/>
            <a:r>
              <a:rPr lang="en-GB" sz="3100" dirty="0"/>
              <a:t>using the species’ behaviour to </a:t>
            </a:r>
            <a:r>
              <a:rPr lang="en-GB" sz="3100" u="sng" dirty="0"/>
              <a:t>encourage</a:t>
            </a:r>
            <a:r>
              <a:rPr lang="en-GB" sz="3100" dirty="0"/>
              <a:t> it to enter a trap</a:t>
            </a:r>
          </a:p>
          <a:p>
            <a:pPr lvl="1"/>
            <a:r>
              <a:rPr lang="en-GB" sz="3100" dirty="0"/>
              <a:t>proactively collecting the species (i.e. the surveyor is active)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Passive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54" y="1454330"/>
            <a:ext cx="8316686" cy="50385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Invertebrates come to the trap (without manipulation of their behaviour):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Pitfall traps</a:t>
            </a:r>
          </a:p>
          <a:p>
            <a:endParaRPr lang="en-GB" dirty="0"/>
          </a:p>
          <a:p>
            <a:r>
              <a:rPr lang="en-GB" dirty="0"/>
              <a:t>Leaf litter traps</a:t>
            </a:r>
          </a:p>
          <a:p>
            <a:endParaRPr lang="en-GB" dirty="0"/>
          </a:p>
          <a:p>
            <a:r>
              <a:rPr lang="en-GB" dirty="0"/>
              <a:t>Flight interception traps</a:t>
            </a:r>
          </a:p>
          <a:p>
            <a:endParaRPr lang="en-GB" dirty="0"/>
          </a:p>
          <a:p>
            <a:r>
              <a:rPr lang="en-GB" dirty="0"/>
              <a:t>(Acoustic monitoring)</a:t>
            </a:r>
          </a:p>
          <a:p>
            <a:endParaRPr lang="en-GB" dirty="0"/>
          </a:p>
          <a:p>
            <a:r>
              <a:rPr lang="en-GB" dirty="0"/>
              <a:t>Numbers reflect activity level of species</a:t>
            </a:r>
          </a:p>
          <a:p>
            <a:r>
              <a:rPr lang="en-GB" dirty="0"/>
              <a:t>Influenced by surrounding vegetation and weather</a:t>
            </a:r>
          </a:p>
        </p:txBody>
      </p:sp>
    </p:spTree>
    <p:extLst>
      <p:ext uri="{BB962C8B-B14F-4D97-AF65-F5344CB8AC3E}">
        <p14:creationId xmlns:p14="http://schemas.microsoft.com/office/powerpoint/2010/main" val="52344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Pitfall traps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625" y="1007786"/>
            <a:ext cx="3631820" cy="4842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" y="2284879"/>
            <a:ext cx="4343343" cy="32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224E-0503-A78C-B5D6-2D155616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Pitfall traps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75D02-7A9D-3A0C-369C-FC5057C4A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98" y="1771585"/>
            <a:ext cx="6844936" cy="4453332"/>
          </a:xfrm>
        </p:spPr>
      </p:pic>
    </p:spTree>
    <p:extLst>
      <p:ext uri="{BB962C8B-B14F-4D97-AF65-F5344CB8AC3E}">
        <p14:creationId xmlns:p14="http://schemas.microsoft.com/office/powerpoint/2010/main" val="326088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40" y="779293"/>
            <a:ext cx="8127931" cy="6078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0072" y="6282439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Ruiz-</a:t>
            </a:r>
            <a:r>
              <a:rPr lang="en-GB" dirty="0" err="1"/>
              <a:t>Lupion</a:t>
            </a:r>
            <a:r>
              <a:rPr lang="en-GB" dirty="0"/>
              <a:t> et al. 2019 </a:t>
            </a:r>
            <a:r>
              <a:rPr lang="en-GB" i="1" dirty="0"/>
              <a:t>Insects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745" y="92441"/>
            <a:ext cx="701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Traps for leaf litter invertebrates</a:t>
            </a:r>
          </a:p>
        </p:txBody>
      </p:sp>
    </p:spTree>
    <p:extLst>
      <p:ext uri="{BB962C8B-B14F-4D97-AF65-F5344CB8AC3E}">
        <p14:creationId xmlns:p14="http://schemas.microsoft.com/office/powerpoint/2010/main" val="305909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58" y="800388"/>
            <a:ext cx="8538788" cy="53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2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7377DC65594D41B5B8C3D06A4DB5F6" ma:contentTypeVersion="13" ma:contentTypeDescription="Create a new document." ma:contentTypeScope="" ma:versionID="83c9875619cece17ad144769c1d888e1">
  <xsd:schema xmlns:xsd="http://www.w3.org/2001/XMLSchema" xmlns:xs="http://www.w3.org/2001/XMLSchema" xmlns:p="http://schemas.microsoft.com/office/2006/metadata/properties" xmlns:ns3="6c5c9495-0302-4d8b-9c51-362705386f00" xmlns:ns4="51226abe-ca74-45f6-bca7-38d307a99911" targetNamespace="http://schemas.microsoft.com/office/2006/metadata/properties" ma:root="true" ma:fieldsID="581c147b70a2b1d376a074eec7dfaa2a" ns3:_="" ns4:_="">
    <xsd:import namespace="6c5c9495-0302-4d8b-9c51-362705386f00"/>
    <xsd:import namespace="51226abe-ca74-45f6-bca7-38d307a999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c9495-0302-4d8b-9c51-362705386f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226abe-ca74-45f6-bca7-38d307a9991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8B23A8-5F05-4682-9B33-9881C4DCBA0D}">
  <ds:schemaRefs>
    <ds:schemaRef ds:uri="http://schemas.openxmlformats.org/package/2006/metadata/core-properties"/>
    <ds:schemaRef ds:uri="51226abe-ca74-45f6-bca7-38d307a9991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c5c9495-0302-4d8b-9c51-362705386f0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BB444A1-2BE4-47ED-9505-CEF7DD3349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c9495-0302-4d8b-9c51-362705386f00"/>
    <ds:schemaRef ds:uri="51226abe-ca74-45f6-bca7-38d307a999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3A4489-8355-481A-A56D-0A88A4789A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</TotalTime>
  <Words>663</Words>
  <Application>Microsoft Office PowerPoint</Application>
  <PresentationFormat>On-screen Show (4:3)</PresentationFormat>
  <Paragraphs>196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Invertebrate survey equipment</vt:lpstr>
      <vt:lpstr>Timetable</vt:lpstr>
      <vt:lpstr>Sampling methods</vt:lpstr>
      <vt:lpstr>Some basic concepts</vt:lpstr>
      <vt:lpstr>Passive sampling methods</vt:lpstr>
      <vt:lpstr>Pitfall traps</vt:lpstr>
      <vt:lpstr>Pitfall traps</vt:lpstr>
      <vt:lpstr>PowerPoint Presentation</vt:lpstr>
      <vt:lpstr>PowerPoint Presentation</vt:lpstr>
      <vt:lpstr>Flight interception traps</vt:lpstr>
      <vt:lpstr>Flight interception traps</vt:lpstr>
      <vt:lpstr>Acoustic detection</vt:lpstr>
      <vt:lpstr>PowerPoint Presentation</vt:lpstr>
      <vt:lpstr>Acoustic detection</vt:lpstr>
      <vt:lpstr>Acoustic detection</vt:lpstr>
      <vt:lpstr>Active sampling methods</vt:lpstr>
      <vt:lpstr>Food baited  traps</vt:lpstr>
      <vt:lpstr>Pheromone lures and traps</vt:lpstr>
      <vt:lpstr>Water pan traps</vt:lpstr>
      <vt:lpstr>Light traps</vt:lpstr>
      <vt:lpstr>Active sampling methods</vt:lpstr>
      <vt:lpstr>Soil invertebrates</vt:lpstr>
      <vt:lpstr>Sweep netting</vt:lpstr>
      <vt:lpstr>Beating trees / bushes</vt:lpstr>
      <vt:lpstr>Kick sampling / pond-netting</vt:lpstr>
      <vt:lpstr>Hand searching</vt:lpstr>
      <vt:lpstr>Vacuum sampling</vt:lpstr>
      <vt:lpstr>PowerPoint Presentation</vt:lpstr>
      <vt:lpstr>Comparisons between methods</vt:lpstr>
      <vt:lpstr>Sampling bias: </vt:lpstr>
      <vt:lpstr>Sweep net vs suction sampler</vt:lpstr>
      <vt:lpstr>Meadow spittle bug</vt:lpstr>
      <vt:lpstr>Sampling and species inventory</vt:lpstr>
      <vt:lpstr>PowerPoint Presentation</vt:lpstr>
      <vt:lpstr>PowerPoint Presentation</vt:lpstr>
      <vt:lpstr>Rarefaction analysis:    A useful method for comparing data obtained using different sampling methods.  E.g. Equal sampling in terms of number of samples, area sampled and suction time using Vortis and G-vac samplers at two sites:</vt:lpstr>
      <vt:lpstr>Sampling methods</vt:lpstr>
    </vt:vector>
  </TitlesOfParts>
  <Company>Harper Adams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Invertebrate surveys</dc:title>
  <dc:creator>Andy Cherrill</dc:creator>
  <cp:lastModifiedBy>Andrew Cherrill</cp:lastModifiedBy>
  <cp:revision>217</cp:revision>
  <dcterms:created xsi:type="dcterms:W3CDTF">2015-02-16T15:31:51Z</dcterms:created>
  <dcterms:modified xsi:type="dcterms:W3CDTF">2024-07-03T13:52:21Z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0x010100AF7377DC65594D41B5B8C3D06A4DB5F6</vt:lpwstr>
  </property>
</Properties>
</file>